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8" r:id="rId3"/>
    <p:sldId id="256" r:id="rId4"/>
    <p:sldId id="257" r:id="rId5"/>
    <p:sldId id="265" r:id="rId6"/>
    <p:sldId id="258" r:id="rId7"/>
    <p:sldId id="260" r:id="rId8"/>
    <p:sldId id="262" r:id="rId9"/>
    <p:sldId id="263" r:id="rId10"/>
    <p:sldId id="264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46" d="100"/>
          <a:sy n="46" d="100"/>
        </p:scale>
        <p:origin x="-2076" y="-58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EFDC2-DD57-4C99-92B5-CCC2E4BC52A7}" type="datetimeFigureOut">
              <a:rPr lang="ru-RU" smtClean="0"/>
              <a:pPr/>
              <a:t>25.01.2023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444BF-03E1-4ECB-A71E-5713FA404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EFDC2-DD57-4C99-92B5-CCC2E4BC52A7}" type="datetimeFigureOut">
              <a:rPr lang="ru-RU" smtClean="0"/>
              <a:pPr/>
              <a:t>25.01.2023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444BF-03E1-4ECB-A71E-5713FA404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EFDC2-DD57-4C99-92B5-CCC2E4BC52A7}" type="datetimeFigureOut">
              <a:rPr lang="ru-RU" smtClean="0"/>
              <a:pPr/>
              <a:t>25.01.2023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444BF-03E1-4ECB-A71E-5713FA404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EFDC2-DD57-4C99-92B5-CCC2E4BC52A7}" type="datetimeFigureOut">
              <a:rPr lang="ru-RU" smtClean="0"/>
              <a:pPr/>
              <a:t>25.01.2023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444BF-03E1-4ECB-A71E-5713FA404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EFDC2-DD57-4C99-92B5-CCC2E4BC52A7}" type="datetimeFigureOut">
              <a:rPr lang="ru-RU" smtClean="0"/>
              <a:pPr/>
              <a:t>25.01.2023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444BF-03E1-4ECB-A71E-5713FA404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EFDC2-DD57-4C99-92B5-CCC2E4BC52A7}" type="datetimeFigureOut">
              <a:rPr lang="ru-RU" smtClean="0"/>
              <a:pPr/>
              <a:t>25.01.2023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444BF-03E1-4ECB-A71E-5713FA404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EFDC2-DD57-4C99-92B5-CCC2E4BC52A7}" type="datetimeFigureOut">
              <a:rPr lang="ru-RU" smtClean="0"/>
              <a:pPr/>
              <a:t>25.01.2023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444BF-03E1-4ECB-A71E-5713FA404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EFDC2-DD57-4C99-92B5-CCC2E4BC52A7}" type="datetimeFigureOut">
              <a:rPr lang="ru-RU" smtClean="0"/>
              <a:pPr/>
              <a:t>25.01.2023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444BF-03E1-4ECB-A71E-5713FA404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EFDC2-DD57-4C99-92B5-CCC2E4BC52A7}" type="datetimeFigureOut">
              <a:rPr lang="ru-RU" smtClean="0"/>
              <a:pPr/>
              <a:t>25.01.2023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444BF-03E1-4ECB-A71E-5713FA404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EFDC2-DD57-4C99-92B5-CCC2E4BC52A7}" type="datetimeFigureOut">
              <a:rPr lang="ru-RU" smtClean="0"/>
              <a:pPr/>
              <a:t>25.01.2023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444BF-03E1-4ECB-A71E-5713FA404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EFDC2-DD57-4C99-92B5-CCC2E4BC52A7}" type="datetimeFigureOut">
              <a:rPr lang="ru-RU" smtClean="0"/>
              <a:pPr/>
              <a:t>25.01.2023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444BF-03E1-4ECB-A71E-5713FA404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6EFDC2-DD57-4C99-92B5-CCC2E4BC52A7}" type="datetimeFigureOut">
              <a:rPr lang="ru-RU" smtClean="0"/>
              <a:pPr/>
              <a:t>25.01.2023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7444BF-03E1-4ECB-A71E-5713FA404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1241" y="7818"/>
            <a:ext cx="8229600" cy="1944216"/>
          </a:xfrm>
        </p:spPr>
        <p:txBody>
          <a:bodyPr>
            <a:noAutofit/>
          </a:bodyPr>
          <a:lstStyle/>
          <a:p>
            <a:r>
              <a:rPr lang="ru-RU" sz="5400" dirty="0"/>
              <a:t>Группа </a:t>
            </a:r>
            <a:br>
              <a:rPr lang="ru-RU" sz="5400" dirty="0"/>
            </a:br>
            <a:r>
              <a:rPr lang="ru-RU" sz="5400" dirty="0"/>
              <a:t>раннего возраста №1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98388" y="908720"/>
            <a:ext cx="8435305" cy="309634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5400" dirty="0"/>
              <a:t>        </a:t>
            </a:r>
          </a:p>
          <a:p>
            <a:pPr algn="ctr">
              <a:buNone/>
            </a:pPr>
            <a:r>
              <a:rPr lang="ru-RU" sz="5400" dirty="0"/>
              <a:t> «Малышок»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62" b="100000" l="26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5166" y="2708920"/>
            <a:ext cx="3600450" cy="363855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608" y="548680"/>
            <a:ext cx="7291093" cy="5472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8193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260648"/>
            <a:ext cx="828092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dirty="0">
                <a:solidFill>
                  <a:prstClr val="white"/>
                </a:solidFill>
                <a:ea typeface="+mj-ea"/>
                <a:cs typeface="+mj-cs"/>
              </a:rPr>
              <a:t>    Центр                                        «Физического развития» 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8630" y="1707198"/>
            <a:ext cx="5738748" cy="4310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7335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51720" y="116632"/>
            <a:ext cx="499163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/>
              <a:t>Центр уединения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7744" y="824518"/>
            <a:ext cx="4320480" cy="5752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2739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AB18766-13D0-44B1-944F-AFE6882F5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Направление группы:</a:t>
            </a:r>
            <a:br>
              <a:rPr lang="ru-RU" dirty="0"/>
            </a:br>
            <a:r>
              <a:rPr lang="ru-RU" dirty="0"/>
              <a:t>Сенсорное развитие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xmlns="" id="{085F0D0B-F41C-4093-8555-750B23756A9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28812" y="1881981"/>
            <a:ext cx="5286375" cy="396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47341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1"/>
            <a:ext cx="7772400" cy="1152127"/>
          </a:xfrm>
        </p:spPr>
        <p:txBody>
          <a:bodyPr>
            <a:normAutofit fontScale="90000"/>
          </a:bodyPr>
          <a:lstStyle/>
          <a:p>
            <a:r>
              <a:rPr lang="ru-RU" dirty="0"/>
              <a:t>Центр                               «Познавательного  развития»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1640" y="1412776"/>
            <a:ext cx="6840760" cy="513057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5736" y="332656"/>
            <a:ext cx="4752528" cy="6310873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59832" y="344850"/>
            <a:ext cx="281654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4000" b="1" dirty="0">
                <a:solidFill>
                  <a:prstClr val="white"/>
                </a:solidFill>
              </a:rPr>
              <a:t>Центр ОБЖ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3768" y="1196752"/>
            <a:ext cx="4176122" cy="5547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873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Центр  «Речевого развития»                                     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1760" y="1144133"/>
            <a:ext cx="4076190" cy="543809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Центр«Художественно-эстетического развития»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59632" y="1484784"/>
            <a:ext cx="6847887" cy="5184576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Центр                                          «Социально- коммуникативного развития» </a:t>
            </a: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75656" y="1700808"/>
            <a:ext cx="6624736" cy="4964813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403648" y="2132855"/>
            <a:ext cx="5976664" cy="2880321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608" y="548680"/>
            <a:ext cx="7379744" cy="554770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</TotalTime>
  <Words>38</Words>
  <Application>Microsoft Office PowerPoint</Application>
  <PresentationFormat>Экран (4:3)</PresentationFormat>
  <Paragraphs>11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Группа  раннего возраста №1</vt:lpstr>
      <vt:lpstr>Направление группы: Сенсорное развитие</vt:lpstr>
      <vt:lpstr>Центр                               «Познавательного  развития»</vt:lpstr>
      <vt:lpstr>Презентация PowerPoint</vt:lpstr>
      <vt:lpstr>Презентация PowerPoint</vt:lpstr>
      <vt:lpstr>Центр  «Речевого развития»                                      </vt:lpstr>
      <vt:lpstr>Центр«Художественно-эстетического развития»</vt:lpstr>
      <vt:lpstr>Центр                                          «Социально- коммуникативного развития»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Старшая группа №11</dc:title>
  <dc:creator>User</dc:creator>
  <cp:lastModifiedBy>asus</cp:lastModifiedBy>
  <cp:revision>16</cp:revision>
  <dcterms:created xsi:type="dcterms:W3CDTF">2023-01-19T12:43:49Z</dcterms:created>
  <dcterms:modified xsi:type="dcterms:W3CDTF">2023-01-25T06:58:44Z</dcterms:modified>
</cp:coreProperties>
</file>